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118295074_2675x2907.jpeg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xfrm>
            <a:off x="22948899" y="12928600"/>
            <a:ext cx="419089" cy="469900"/>
          </a:xfrm>
          <a:prstGeom prst="rect">
            <a:avLst/>
          </a:prstGeom>
        </p:spPr>
        <p:txBody>
          <a:bodyPr lIns="50800" tIns="50800" rIns="50800" bIns="50800" anchor="t"/>
          <a:lstStyle>
            <a:lvl1pPr>
              <a:defRPr sz="2500">
                <a:solidFill>
                  <a:srgbClr val="CBCBCB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Text"/>
          <p:cNvSpPr txBox="1"/>
          <p:nvPr>
            <p:ph type="title"/>
          </p:nvPr>
        </p:nvSpPr>
        <p:spPr>
          <a:xfrm>
            <a:off x="1016000" y="1016000"/>
            <a:ext cx="22352000" cy="7073900"/>
          </a:xfrm>
          <a:prstGeom prst="rect">
            <a:avLst/>
          </a:prstGeom>
        </p:spPr>
        <p:txBody>
          <a:bodyPr lIns="50800" tIns="50800" rIns="50800" bIns="50800" anchor="b"/>
          <a:lstStyle>
            <a:lvl1pPr>
              <a:lnSpc>
                <a:spcPct val="80000"/>
              </a:lnSpc>
              <a:defRPr cap="all" sz="17100">
                <a:solidFill>
                  <a:srgbClr val="5C5C5C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22948899" y="12922250"/>
            <a:ext cx="419089" cy="469900"/>
          </a:xfrm>
          <a:prstGeom prst="rect">
            <a:avLst/>
          </a:prstGeom>
        </p:spPr>
        <p:txBody>
          <a:bodyPr lIns="50800" tIns="50800" rIns="50800" bIns="50800" anchor="t"/>
          <a:lstStyle>
            <a:lvl1pPr>
              <a:defRPr sz="25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Body Level One…"/>
          <p:cNvSpPr txBox="1"/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torylines 3.jpeg" descr="Storylines 3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26" r="0" b="26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0" t="0" r="1652" b="0"/>
          <a:stretch>
            <a:fillRect/>
          </a:stretch>
        </p:blipFill>
        <p:spPr>
          <a:xfrm rot="16200000">
            <a:off x="3190285" y="-5687509"/>
            <a:ext cx="18003430" cy="25905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7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7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0" name="HCC presentation.011.png" descr="HCC presentation.0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7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hape 7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HCC presentation.012.png" descr="HCC presentation.0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torylines 3.jpeg" descr="Storylines 3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26" r="0" b="26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"/>
          <p:cNvSpPr/>
          <p:nvPr/>
        </p:nvSpPr>
        <p:spPr>
          <a:xfrm>
            <a:off x="-172145" y="-223822"/>
            <a:ext cx="24728290" cy="14163644"/>
          </a:xfrm>
          <a:prstGeom prst="rect">
            <a:avLst/>
          </a:prstGeom>
          <a:solidFill>
            <a:srgbClr val="36667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5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29" name="OLD TESTAMENT//stru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z="1110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defRPr>
            </a:pPr>
            <a:r>
              <a:t>OLD TESTAMENT</a:t>
            </a:r>
            <a:r>
              <a:rPr>
                <a:solidFill>
                  <a:srgbClr val="FFFC79"/>
                </a:solidFill>
              </a:rPr>
              <a:t>//</a:t>
            </a:r>
            <a:r>
              <a:t>structure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8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8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HCC presentation.013.png" descr="HCC presentation.0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TaNaKOTovw_FNL.jpg" descr="TaNaKOTovw_FNL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2614" r="0" b="2614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8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Shape 8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9" name="HCC presentation.014.png" descr="HCC presentation.0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8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Shape 8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3" name="HCC presentation.015.png" descr="HCC presentation.015.png"/>
          <p:cNvPicPr>
            <a:picLocks noChangeAspect="1"/>
          </p:cNvPicPr>
          <p:nvPr/>
        </p:nvPicPr>
        <p:blipFill>
          <a:blip r:embed="rId2">
            <a:extLst/>
          </a:blip>
          <a:srcRect l="23538" t="25094" r="26650" b="2509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9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Shape 9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7" name="HCC presentation.016.png" descr="HCC presentation.016.png"/>
          <p:cNvPicPr>
            <a:picLocks noChangeAspect="1"/>
          </p:cNvPicPr>
          <p:nvPr/>
        </p:nvPicPr>
        <p:blipFill>
          <a:blip r:embed="rId2">
            <a:extLst/>
          </a:blip>
          <a:srcRect l="21499" t="26898" r="25830" b="20431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36667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9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9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1" name="HCC presentation.017.png" descr="HCC presentation.017.png"/>
          <p:cNvPicPr>
            <a:picLocks noChangeAspect="1"/>
          </p:cNvPicPr>
          <p:nvPr/>
        </p:nvPicPr>
        <p:blipFill>
          <a:blip r:embed="rId2">
            <a:extLst/>
          </a:blip>
          <a:srcRect l="15922" t="10490" r="9009" b="1444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"/>
          <p:cNvSpPr/>
          <p:nvPr/>
        </p:nvSpPr>
        <p:spPr>
          <a:xfrm>
            <a:off x="-172145" y="-223822"/>
            <a:ext cx="24728290" cy="14163644"/>
          </a:xfrm>
          <a:prstGeom prst="rect">
            <a:avLst/>
          </a:prstGeom>
          <a:solidFill>
            <a:srgbClr val="36667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5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54" name="OLD TESTAMENT//ST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z="1110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defRPr>
            </a:pPr>
            <a:r>
              <a:t>OLD TESTAMENT</a:t>
            </a:r>
            <a:r>
              <a:rPr>
                <a:solidFill>
                  <a:srgbClr val="FFFC79"/>
                </a:solidFill>
              </a:rPr>
              <a:t>//</a:t>
            </a:r>
            <a:r>
              <a:t>STORY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